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0A18D5-26E2-AB4D-BFC6-29B757FC25B4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7"/>
  </p:normalViewPr>
  <p:slideViewPr>
    <p:cSldViewPr snapToGrid="0" snapToObjects="1">
      <p:cViewPr varScale="1">
        <p:scale>
          <a:sx n="90" d="100"/>
          <a:sy n="90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34D6BE-8BE6-40C5-B385-24FF46C2BAD9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6C5F003-B668-4DA0-B8A0-D08C4F435F25}">
      <dgm:prSet/>
      <dgm:spPr/>
      <dgm:t>
        <a:bodyPr/>
        <a:lstStyle/>
        <a:p>
          <a:r>
            <a:rPr lang="fr-FR"/>
            <a:t>Process control</a:t>
          </a:r>
          <a:endParaRPr lang="en-US"/>
        </a:p>
      </dgm:t>
    </dgm:pt>
    <dgm:pt modelId="{711F2A4A-6257-4016-A40F-01C053F019B3}" type="parTrans" cxnId="{5CA39323-0BFB-4A32-A400-B2B734AA024B}">
      <dgm:prSet/>
      <dgm:spPr/>
      <dgm:t>
        <a:bodyPr/>
        <a:lstStyle/>
        <a:p>
          <a:endParaRPr lang="en-US"/>
        </a:p>
      </dgm:t>
    </dgm:pt>
    <dgm:pt modelId="{CBB38D29-E978-4E91-AEF0-CBA78A9BA2C3}" type="sibTrans" cxnId="{5CA39323-0BFB-4A32-A400-B2B734AA024B}">
      <dgm:prSet/>
      <dgm:spPr/>
      <dgm:t>
        <a:bodyPr/>
        <a:lstStyle/>
        <a:p>
          <a:endParaRPr lang="en-US"/>
        </a:p>
      </dgm:t>
    </dgm:pt>
    <dgm:pt modelId="{5866AF19-50EF-4CAD-9673-DA5593061DA9}">
      <dgm:prSet/>
      <dgm:spPr/>
      <dgm:t>
        <a:bodyPr/>
        <a:lstStyle/>
        <a:p>
          <a:r>
            <a:rPr lang="fr-FR"/>
            <a:t>File manipulation</a:t>
          </a:r>
          <a:endParaRPr lang="en-US"/>
        </a:p>
      </dgm:t>
    </dgm:pt>
    <dgm:pt modelId="{6E5CD4F7-BB26-40E5-B584-F80E2D6B9A67}" type="parTrans" cxnId="{B939F69F-7A0F-445B-B65A-5F52B867E196}">
      <dgm:prSet/>
      <dgm:spPr/>
      <dgm:t>
        <a:bodyPr/>
        <a:lstStyle/>
        <a:p>
          <a:endParaRPr lang="en-US"/>
        </a:p>
      </dgm:t>
    </dgm:pt>
    <dgm:pt modelId="{C2059DCD-D697-4DCB-9853-4BC7B904C395}" type="sibTrans" cxnId="{B939F69F-7A0F-445B-B65A-5F52B867E196}">
      <dgm:prSet/>
      <dgm:spPr/>
      <dgm:t>
        <a:bodyPr/>
        <a:lstStyle/>
        <a:p>
          <a:endParaRPr lang="en-US"/>
        </a:p>
      </dgm:t>
    </dgm:pt>
    <dgm:pt modelId="{AC8E6C67-BACF-4D6E-8834-E14F99C0CCC8}">
      <dgm:prSet/>
      <dgm:spPr/>
      <dgm:t>
        <a:bodyPr/>
        <a:lstStyle/>
        <a:p>
          <a:r>
            <a:rPr lang="fr-FR"/>
            <a:t>Device manipulation</a:t>
          </a:r>
          <a:endParaRPr lang="en-US"/>
        </a:p>
      </dgm:t>
    </dgm:pt>
    <dgm:pt modelId="{E78EFC81-203C-4115-B5E4-03212DD3AC63}" type="parTrans" cxnId="{3CD9C47D-B404-4502-B05F-B82DD5D6727E}">
      <dgm:prSet/>
      <dgm:spPr/>
      <dgm:t>
        <a:bodyPr/>
        <a:lstStyle/>
        <a:p>
          <a:endParaRPr lang="en-US"/>
        </a:p>
      </dgm:t>
    </dgm:pt>
    <dgm:pt modelId="{ACBACFD3-A834-45ED-B613-38F616288BFE}" type="sibTrans" cxnId="{3CD9C47D-B404-4502-B05F-B82DD5D6727E}">
      <dgm:prSet/>
      <dgm:spPr/>
      <dgm:t>
        <a:bodyPr/>
        <a:lstStyle/>
        <a:p>
          <a:endParaRPr lang="en-US"/>
        </a:p>
      </dgm:t>
    </dgm:pt>
    <dgm:pt modelId="{B08B15A3-60D4-4101-B0BE-00571A492314}">
      <dgm:prSet/>
      <dgm:spPr/>
      <dgm:t>
        <a:bodyPr/>
        <a:lstStyle/>
        <a:p>
          <a:r>
            <a:rPr lang="fr-FR"/>
            <a:t>Information maintenance</a:t>
          </a:r>
          <a:endParaRPr lang="en-US"/>
        </a:p>
      </dgm:t>
    </dgm:pt>
    <dgm:pt modelId="{A5D81C32-9D42-47F5-85C4-CC6D256F5E6F}" type="parTrans" cxnId="{18D8E59B-713F-45DE-B928-5CD1C61FDE0F}">
      <dgm:prSet/>
      <dgm:spPr/>
      <dgm:t>
        <a:bodyPr/>
        <a:lstStyle/>
        <a:p>
          <a:endParaRPr lang="en-US"/>
        </a:p>
      </dgm:t>
    </dgm:pt>
    <dgm:pt modelId="{8FF682BB-EF0F-4475-8BE4-7E65BBCDFBF0}" type="sibTrans" cxnId="{18D8E59B-713F-45DE-B928-5CD1C61FDE0F}">
      <dgm:prSet/>
      <dgm:spPr/>
      <dgm:t>
        <a:bodyPr/>
        <a:lstStyle/>
        <a:p>
          <a:endParaRPr lang="en-US"/>
        </a:p>
      </dgm:t>
    </dgm:pt>
    <dgm:pt modelId="{670BC5EB-EC83-421D-B3C1-74FDE9341C45}">
      <dgm:prSet/>
      <dgm:spPr/>
      <dgm:t>
        <a:bodyPr/>
        <a:lstStyle/>
        <a:p>
          <a:r>
            <a:rPr lang="en-US"/>
            <a:t>C</a:t>
          </a:r>
          <a:r>
            <a:rPr lang="fr-FR"/>
            <a:t>ommunications</a:t>
          </a:r>
          <a:endParaRPr lang="en-US"/>
        </a:p>
      </dgm:t>
    </dgm:pt>
    <dgm:pt modelId="{C3B0835A-784E-4A9A-A553-5EA093554B3D}" type="parTrans" cxnId="{07ACEDCC-02A5-4827-A876-D9FAF6A8B463}">
      <dgm:prSet/>
      <dgm:spPr/>
      <dgm:t>
        <a:bodyPr/>
        <a:lstStyle/>
        <a:p>
          <a:endParaRPr lang="en-US"/>
        </a:p>
      </dgm:t>
    </dgm:pt>
    <dgm:pt modelId="{9B384CF3-EF32-480C-B5B5-59D22FC2A8EA}" type="sibTrans" cxnId="{07ACEDCC-02A5-4827-A876-D9FAF6A8B463}">
      <dgm:prSet/>
      <dgm:spPr/>
      <dgm:t>
        <a:bodyPr/>
        <a:lstStyle/>
        <a:p>
          <a:endParaRPr lang="en-US"/>
        </a:p>
      </dgm:t>
    </dgm:pt>
    <dgm:pt modelId="{2A3FDB31-2928-428B-9430-9812EEE9B587}">
      <dgm:prSet/>
      <dgm:spPr/>
      <dgm:t>
        <a:bodyPr/>
        <a:lstStyle/>
        <a:p>
          <a:r>
            <a:rPr lang="fr-FR"/>
            <a:t>Protection</a:t>
          </a:r>
          <a:endParaRPr lang="en-US"/>
        </a:p>
      </dgm:t>
    </dgm:pt>
    <dgm:pt modelId="{7BE05DB2-1014-439A-B30E-90FC530F971E}" type="parTrans" cxnId="{09EFDA21-8E67-42F6-8912-BE90EBB6BE6D}">
      <dgm:prSet/>
      <dgm:spPr/>
      <dgm:t>
        <a:bodyPr/>
        <a:lstStyle/>
        <a:p>
          <a:endParaRPr lang="en-US"/>
        </a:p>
      </dgm:t>
    </dgm:pt>
    <dgm:pt modelId="{E1E43DAC-5440-4EE6-8F79-5EEBDB84D6DF}" type="sibTrans" cxnId="{09EFDA21-8E67-42F6-8912-BE90EBB6BE6D}">
      <dgm:prSet/>
      <dgm:spPr/>
      <dgm:t>
        <a:bodyPr/>
        <a:lstStyle/>
        <a:p>
          <a:endParaRPr lang="en-US"/>
        </a:p>
      </dgm:t>
    </dgm:pt>
    <dgm:pt modelId="{07436D83-A58F-4417-B0DA-4BA716205CEE}" type="pres">
      <dgm:prSet presAssocID="{FF34D6BE-8BE6-40C5-B385-24FF46C2BAD9}" presName="root" presStyleCnt="0">
        <dgm:presLayoutVars>
          <dgm:dir/>
          <dgm:resizeHandles val="exact"/>
        </dgm:presLayoutVars>
      </dgm:prSet>
      <dgm:spPr/>
    </dgm:pt>
    <dgm:pt modelId="{44E0F398-0B8D-4A3E-9E99-7E5A7628A8EE}" type="pres">
      <dgm:prSet presAssocID="{E6C5F003-B668-4DA0-B8A0-D08C4F435F25}" presName="compNode" presStyleCnt="0"/>
      <dgm:spPr/>
    </dgm:pt>
    <dgm:pt modelId="{C7F5EDD0-6ADE-4CB8-8E14-4ECF16E9D92E}" type="pres">
      <dgm:prSet presAssocID="{E6C5F003-B668-4DA0-B8A0-D08C4F435F25}" presName="bgRect" presStyleLbl="bgShp" presStyleIdx="0" presStyleCnt="6"/>
      <dgm:spPr/>
    </dgm:pt>
    <dgm:pt modelId="{007D558F-B30F-4E16-B481-7510E044D15B}" type="pres">
      <dgm:prSet presAssocID="{E6C5F003-B668-4DA0-B8A0-D08C4F435F2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54FC95EB-69E7-436E-BC64-DE3B0852A0B8}" type="pres">
      <dgm:prSet presAssocID="{E6C5F003-B668-4DA0-B8A0-D08C4F435F25}" presName="spaceRect" presStyleCnt="0"/>
      <dgm:spPr/>
    </dgm:pt>
    <dgm:pt modelId="{A0E227DA-E58C-43EE-8F5C-CEF50EA3A095}" type="pres">
      <dgm:prSet presAssocID="{E6C5F003-B668-4DA0-B8A0-D08C4F435F25}" presName="parTx" presStyleLbl="revTx" presStyleIdx="0" presStyleCnt="6">
        <dgm:presLayoutVars>
          <dgm:chMax val="0"/>
          <dgm:chPref val="0"/>
        </dgm:presLayoutVars>
      </dgm:prSet>
      <dgm:spPr/>
    </dgm:pt>
    <dgm:pt modelId="{05F2C688-484F-427A-A28A-E6930D1B9D1D}" type="pres">
      <dgm:prSet presAssocID="{CBB38D29-E978-4E91-AEF0-CBA78A9BA2C3}" presName="sibTrans" presStyleCnt="0"/>
      <dgm:spPr/>
    </dgm:pt>
    <dgm:pt modelId="{B8046B45-FE5E-4F47-8A23-901AC6AC60BD}" type="pres">
      <dgm:prSet presAssocID="{5866AF19-50EF-4CAD-9673-DA5593061DA9}" presName="compNode" presStyleCnt="0"/>
      <dgm:spPr/>
    </dgm:pt>
    <dgm:pt modelId="{8863AAB9-62A5-4A9F-8E23-BBCEEFE22218}" type="pres">
      <dgm:prSet presAssocID="{5866AF19-50EF-4CAD-9673-DA5593061DA9}" presName="bgRect" presStyleLbl="bgShp" presStyleIdx="1" presStyleCnt="6"/>
      <dgm:spPr/>
    </dgm:pt>
    <dgm:pt modelId="{C60A0516-658E-4608-9971-FB1AEF21CF57}" type="pres">
      <dgm:prSet presAssocID="{5866AF19-50EF-4CAD-9673-DA5593061DA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3737B9D-77DB-4B46-88C0-28C89680F008}" type="pres">
      <dgm:prSet presAssocID="{5866AF19-50EF-4CAD-9673-DA5593061DA9}" presName="spaceRect" presStyleCnt="0"/>
      <dgm:spPr/>
    </dgm:pt>
    <dgm:pt modelId="{9E20F4CD-65DD-4294-A827-FDB35F53D539}" type="pres">
      <dgm:prSet presAssocID="{5866AF19-50EF-4CAD-9673-DA5593061DA9}" presName="parTx" presStyleLbl="revTx" presStyleIdx="1" presStyleCnt="6">
        <dgm:presLayoutVars>
          <dgm:chMax val="0"/>
          <dgm:chPref val="0"/>
        </dgm:presLayoutVars>
      </dgm:prSet>
      <dgm:spPr/>
    </dgm:pt>
    <dgm:pt modelId="{08ED1587-1600-4984-A1A3-87EC92D2D455}" type="pres">
      <dgm:prSet presAssocID="{C2059DCD-D697-4DCB-9853-4BC7B904C395}" presName="sibTrans" presStyleCnt="0"/>
      <dgm:spPr/>
    </dgm:pt>
    <dgm:pt modelId="{A1984BFB-BF46-4836-A183-77995FE989F4}" type="pres">
      <dgm:prSet presAssocID="{AC8E6C67-BACF-4D6E-8834-E14F99C0CCC8}" presName="compNode" presStyleCnt="0"/>
      <dgm:spPr/>
    </dgm:pt>
    <dgm:pt modelId="{507F5B9D-C185-48AF-A956-A64EDE72F921}" type="pres">
      <dgm:prSet presAssocID="{AC8E6C67-BACF-4D6E-8834-E14F99C0CCC8}" presName="bgRect" presStyleLbl="bgShp" presStyleIdx="2" presStyleCnt="6"/>
      <dgm:spPr/>
    </dgm:pt>
    <dgm:pt modelId="{9EEFF6BC-F18B-4D66-B770-B05A6F4F1F99}" type="pres">
      <dgm:prSet presAssocID="{AC8E6C67-BACF-4D6E-8834-E14F99C0CCC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C5C122EC-042F-4520-B76A-D6FE9CC24674}" type="pres">
      <dgm:prSet presAssocID="{AC8E6C67-BACF-4D6E-8834-E14F99C0CCC8}" presName="spaceRect" presStyleCnt="0"/>
      <dgm:spPr/>
    </dgm:pt>
    <dgm:pt modelId="{50988369-F865-4710-AEDA-73A491C8F3F0}" type="pres">
      <dgm:prSet presAssocID="{AC8E6C67-BACF-4D6E-8834-E14F99C0CCC8}" presName="parTx" presStyleLbl="revTx" presStyleIdx="2" presStyleCnt="6">
        <dgm:presLayoutVars>
          <dgm:chMax val="0"/>
          <dgm:chPref val="0"/>
        </dgm:presLayoutVars>
      </dgm:prSet>
      <dgm:spPr/>
    </dgm:pt>
    <dgm:pt modelId="{743E7E3D-4589-4CE9-84DF-5F7299307E34}" type="pres">
      <dgm:prSet presAssocID="{ACBACFD3-A834-45ED-B613-38F616288BFE}" presName="sibTrans" presStyleCnt="0"/>
      <dgm:spPr/>
    </dgm:pt>
    <dgm:pt modelId="{514B9242-6C76-4A43-AB40-C3910DFB2569}" type="pres">
      <dgm:prSet presAssocID="{B08B15A3-60D4-4101-B0BE-00571A492314}" presName="compNode" presStyleCnt="0"/>
      <dgm:spPr/>
    </dgm:pt>
    <dgm:pt modelId="{E7F0B560-57B7-403C-94CB-5E16F8157188}" type="pres">
      <dgm:prSet presAssocID="{B08B15A3-60D4-4101-B0BE-00571A492314}" presName="bgRect" presStyleLbl="bgShp" presStyleIdx="3" presStyleCnt="6"/>
      <dgm:spPr/>
    </dgm:pt>
    <dgm:pt modelId="{364710B6-268A-4643-8805-02FAB6E06031}" type="pres">
      <dgm:prSet presAssocID="{B08B15A3-60D4-4101-B0BE-00571A49231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82BC09E6-86F7-4834-9F0B-B2438E5CC178}" type="pres">
      <dgm:prSet presAssocID="{B08B15A3-60D4-4101-B0BE-00571A492314}" presName="spaceRect" presStyleCnt="0"/>
      <dgm:spPr/>
    </dgm:pt>
    <dgm:pt modelId="{C70649FC-8C09-42FB-81C3-592ABA29ACD5}" type="pres">
      <dgm:prSet presAssocID="{B08B15A3-60D4-4101-B0BE-00571A492314}" presName="parTx" presStyleLbl="revTx" presStyleIdx="3" presStyleCnt="6">
        <dgm:presLayoutVars>
          <dgm:chMax val="0"/>
          <dgm:chPref val="0"/>
        </dgm:presLayoutVars>
      </dgm:prSet>
      <dgm:spPr/>
    </dgm:pt>
    <dgm:pt modelId="{67854F7B-9AF7-4450-AED5-C5A972E6E070}" type="pres">
      <dgm:prSet presAssocID="{8FF682BB-EF0F-4475-8BE4-7E65BBCDFBF0}" presName="sibTrans" presStyleCnt="0"/>
      <dgm:spPr/>
    </dgm:pt>
    <dgm:pt modelId="{101F65EE-3D85-4AFD-A717-84E966A8CFC3}" type="pres">
      <dgm:prSet presAssocID="{670BC5EB-EC83-421D-B3C1-74FDE9341C45}" presName="compNode" presStyleCnt="0"/>
      <dgm:spPr/>
    </dgm:pt>
    <dgm:pt modelId="{27774931-93AA-42A8-8367-58E5E7B056B9}" type="pres">
      <dgm:prSet presAssocID="{670BC5EB-EC83-421D-B3C1-74FDE9341C45}" presName="bgRect" presStyleLbl="bgShp" presStyleIdx="4" presStyleCnt="6"/>
      <dgm:spPr/>
    </dgm:pt>
    <dgm:pt modelId="{A5056774-BA68-47F2-8B24-E3B1CF626776}" type="pres">
      <dgm:prSet presAssocID="{670BC5EB-EC83-421D-B3C1-74FDE9341C4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velope"/>
        </a:ext>
      </dgm:extLst>
    </dgm:pt>
    <dgm:pt modelId="{8847F7BE-44E9-4881-91FA-0A5E4E7B7DCF}" type="pres">
      <dgm:prSet presAssocID="{670BC5EB-EC83-421D-B3C1-74FDE9341C45}" presName="spaceRect" presStyleCnt="0"/>
      <dgm:spPr/>
    </dgm:pt>
    <dgm:pt modelId="{620835BE-275C-4FAF-81DF-1043EBA88C48}" type="pres">
      <dgm:prSet presAssocID="{670BC5EB-EC83-421D-B3C1-74FDE9341C45}" presName="parTx" presStyleLbl="revTx" presStyleIdx="4" presStyleCnt="6">
        <dgm:presLayoutVars>
          <dgm:chMax val="0"/>
          <dgm:chPref val="0"/>
        </dgm:presLayoutVars>
      </dgm:prSet>
      <dgm:spPr/>
    </dgm:pt>
    <dgm:pt modelId="{888C80D1-4834-4F11-87B3-255A36FCE0EF}" type="pres">
      <dgm:prSet presAssocID="{9B384CF3-EF32-480C-B5B5-59D22FC2A8EA}" presName="sibTrans" presStyleCnt="0"/>
      <dgm:spPr/>
    </dgm:pt>
    <dgm:pt modelId="{895402C5-F51E-4712-8226-7529EE6A1E1F}" type="pres">
      <dgm:prSet presAssocID="{2A3FDB31-2928-428B-9430-9812EEE9B587}" presName="compNode" presStyleCnt="0"/>
      <dgm:spPr/>
    </dgm:pt>
    <dgm:pt modelId="{34A37D72-58C8-4AEB-8072-63AE2D1B01DA}" type="pres">
      <dgm:prSet presAssocID="{2A3FDB31-2928-428B-9430-9812EEE9B587}" presName="bgRect" presStyleLbl="bgShp" presStyleIdx="5" presStyleCnt="6"/>
      <dgm:spPr/>
    </dgm:pt>
    <dgm:pt modelId="{C2E19FBA-05AF-433D-896C-E034E6ECF4CE}" type="pres">
      <dgm:prSet presAssocID="{2A3FDB31-2928-428B-9430-9812EEE9B58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ED19D484-E10A-40B1-BE0D-4D852F598132}" type="pres">
      <dgm:prSet presAssocID="{2A3FDB31-2928-428B-9430-9812EEE9B587}" presName="spaceRect" presStyleCnt="0"/>
      <dgm:spPr/>
    </dgm:pt>
    <dgm:pt modelId="{C7C8445F-C3B0-4783-8F28-949D5A2BE3D3}" type="pres">
      <dgm:prSet presAssocID="{2A3FDB31-2928-428B-9430-9812EEE9B58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FD374919-9C86-4377-A9BC-BADAB51E63AE}" type="presOf" srcId="{670BC5EB-EC83-421D-B3C1-74FDE9341C45}" destId="{620835BE-275C-4FAF-81DF-1043EBA88C48}" srcOrd="0" destOrd="0" presId="urn:microsoft.com/office/officeart/2018/2/layout/IconVerticalSolidList"/>
    <dgm:cxn modelId="{09EFDA21-8E67-42F6-8912-BE90EBB6BE6D}" srcId="{FF34D6BE-8BE6-40C5-B385-24FF46C2BAD9}" destId="{2A3FDB31-2928-428B-9430-9812EEE9B587}" srcOrd="5" destOrd="0" parTransId="{7BE05DB2-1014-439A-B30E-90FC530F971E}" sibTransId="{E1E43DAC-5440-4EE6-8F79-5EEBDB84D6DF}"/>
    <dgm:cxn modelId="{5CA39323-0BFB-4A32-A400-B2B734AA024B}" srcId="{FF34D6BE-8BE6-40C5-B385-24FF46C2BAD9}" destId="{E6C5F003-B668-4DA0-B8A0-D08C4F435F25}" srcOrd="0" destOrd="0" parTransId="{711F2A4A-6257-4016-A40F-01C053F019B3}" sibTransId="{CBB38D29-E978-4E91-AEF0-CBA78A9BA2C3}"/>
    <dgm:cxn modelId="{2D8F242F-3388-45DD-B999-0371B9DDCF65}" type="presOf" srcId="{2A3FDB31-2928-428B-9430-9812EEE9B587}" destId="{C7C8445F-C3B0-4783-8F28-949D5A2BE3D3}" srcOrd="0" destOrd="0" presId="urn:microsoft.com/office/officeart/2018/2/layout/IconVerticalSolidList"/>
    <dgm:cxn modelId="{3CD9C47D-B404-4502-B05F-B82DD5D6727E}" srcId="{FF34D6BE-8BE6-40C5-B385-24FF46C2BAD9}" destId="{AC8E6C67-BACF-4D6E-8834-E14F99C0CCC8}" srcOrd="2" destOrd="0" parTransId="{E78EFC81-203C-4115-B5E4-03212DD3AC63}" sibTransId="{ACBACFD3-A834-45ED-B613-38F616288BFE}"/>
    <dgm:cxn modelId="{23A53C80-5CD4-40D7-AB04-393B70343801}" type="presOf" srcId="{E6C5F003-B668-4DA0-B8A0-D08C4F435F25}" destId="{A0E227DA-E58C-43EE-8F5C-CEF50EA3A095}" srcOrd="0" destOrd="0" presId="urn:microsoft.com/office/officeart/2018/2/layout/IconVerticalSolidList"/>
    <dgm:cxn modelId="{F0307B83-8891-4217-9F8A-7D175CDE107F}" type="presOf" srcId="{B08B15A3-60D4-4101-B0BE-00571A492314}" destId="{C70649FC-8C09-42FB-81C3-592ABA29ACD5}" srcOrd="0" destOrd="0" presId="urn:microsoft.com/office/officeart/2018/2/layout/IconVerticalSolidList"/>
    <dgm:cxn modelId="{18D8E59B-713F-45DE-B928-5CD1C61FDE0F}" srcId="{FF34D6BE-8BE6-40C5-B385-24FF46C2BAD9}" destId="{B08B15A3-60D4-4101-B0BE-00571A492314}" srcOrd="3" destOrd="0" parTransId="{A5D81C32-9D42-47F5-85C4-CC6D256F5E6F}" sibTransId="{8FF682BB-EF0F-4475-8BE4-7E65BBCDFBF0}"/>
    <dgm:cxn modelId="{B939F69F-7A0F-445B-B65A-5F52B867E196}" srcId="{FF34D6BE-8BE6-40C5-B385-24FF46C2BAD9}" destId="{5866AF19-50EF-4CAD-9673-DA5593061DA9}" srcOrd="1" destOrd="0" parTransId="{6E5CD4F7-BB26-40E5-B584-F80E2D6B9A67}" sibTransId="{C2059DCD-D697-4DCB-9853-4BC7B904C395}"/>
    <dgm:cxn modelId="{2AEE3DAB-B7CA-41AF-8084-98B5B373FC6C}" type="presOf" srcId="{FF34D6BE-8BE6-40C5-B385-24FF46C2BAD9}" destId="{07436D83-A58F-4417-B0DA-4BA716205CEE}" srcOrd="0" destOrd="0" presId="urn:microsoft.com/office/officeart/2018/2/layout/IconVerticalSolidList"/>
    <dgm:cxn modelId="{650A9EB8-B8BC-485E-9F40-9D5E00748D1A}" type="presOf" srcId="{5866AF19-50EF-4CAD-9673-DA5593061DA9}" destId="{9E20F4CD-65DD-4294-A827-FDB35F53D539}" srcOrd="0" destOrd="0" presId="urn:microsoft.com/office/officeart/2018/2/layout/IconVerticalSolidList"/>
    <dgm:cxn modelId="{07ACEDCC-02A5-4827-A876-D9FAF6A8B463}" srcId="{FF34D6BE-8BE6-40C5-B385-24FF46C2BAD9}" destId="{670BC5EB-EC83-421D-B3C1-74FDE9341C45}" srcOrd="4" destOrd="0" parTransId="{C3B0835A-784E-4A9A-A553-5EA093554B3D}" sibTransId="{9B384CF3-EF32-480C-B5B5-59D22FC2A8EA}"/>
    <dgm:cxn modelId="{D8B2C3DB-FA49-4431-9E50-22662E5A798A}" type="presOf" srcId="{AC8E6C67-BACF-4D6E-8834-E14F99C0CCC8}" destId="{50988369-F865-4710-AEDA-73A491C8F3F0}" srcOrd="0" destOrd="0" presId="urn:microsoft.com/office/officeart/2018/2/layout/IconVerticalSolidList"/>
    <dgm:cxn modelId="{6B04E662-4B5C-47DE-A96D-D27BF6617622}" type="presParOf" srcId="{07436D83-A58F-4417-B0DA-4BA716205CEE}" destId="{44E0F398-0B8D-4A3E-9E99-7E5A7628A8EE}" srcOrd="0" destOrd="0" presId="urn:microsoft.com/office/officeart/2018/2/layout/IconVerticalSolidList"/>
    <dgm:cxn modelId="{C0AA7C8C-0275-4371-A289-1A359D9E990F}" type="presParOf" srcId="{44E0F398-0B8D-4A3E-9E99-7E5A7628A8EE}" destId="{C7F5EDD0-6ADE-4CB8-8E14-4ECF16E9D92E}" srcOrd="0" destOrd="0" presId="urn:microsoft.com/office/officeart/2018/2/layout/IconVerticalSolidList"/>
    <dgm:cxn modelId="{7E065A61-E988-46B3-AAD0-0E4955AA7DE9}" type="presParOf" srcId="{44E0F398-0B8D-4A3E-9E99-7E5A7628A8EE}" destId="{007D558F-B30F-4E16-B481-7510E044D15B}" srcOrd="1" destOrd="0" presId="urn:microsoft.com/office/officeart/2018/2/layout/IconVerticalSolidList"/>
    <dgm:cxn modelId="{9B9786D1-0922-435C-9170-379C852FF618}" type="presParOf" srcId="{44E0F398-0B8D-4A3E-9E99-7E5A7628A8EE}" destId="{54FC95EB-69E7-436E-BC64-DE3B0852A0B8}" srcOrd="2" destOrd="0" presId="urn:microsoft.com/office/officeart/2018/2/layout/IconVerticalSolidList"/>
    <dgm:cxn modelId="{671AA2B6-C51E-438C-89D3-6F9E57B10760}" type="presParOf" srcId="{44E0F398-0B8D-4A3E-9E99-7E5A7628A8EE}" destId="{A0E227DA-E58C-43EE-8F5C-CEF50EA3A095}" srcOrd="3" destOrd="0" presId="urn:microsoft.com/office/officeart/2018/2/layout/IconVerticalSolidList"/>
    <dgm:cxn modelId="{F0718B37-946F-4C19-8523-45F6B05E44AB}" type="presParOf" srcId="{07436D83-A58F-4417-B0DA-4BA716205CEE}" destId="{05F2C688-484F-427A-A28A-E6930D1B9D1D}" srcOrd="1" destOrd="0" presId="urn:microsoft.com/office/officeart/2018/2/layout/IconVerticalSolidList"/>
    <dgm:cxn modelId="{B44CD2CA-311F-4F1A-8280-6A230E731C96}" type="presParOf" srcId="{07436D83-A58F-4417-B0DA-4BA716205CEE}" destId="{B8046B45-FE5E-4F47-8A23-901AC6AC60BD}" srcOrd="2" destOrd="0" presId="urn:microsoft.com/office/officeart/2018/2/layout/IconVerticalSolidList"/>
    <dgm:cxn modelId="{591C40CF-8CAD-43AD-A070-1BACD226A501}" type="presParOf" srcId="{B8046B45-FE5E-4F47-8A23-901AC6AC60BD}" destId="{8863AAB9-62A5-4A9F-8E23-BBCEEFE22218}" srcOrd="0" destOrd="0" presId="urn:microsoft.com/office/officeart/2018/2/layout/IconVerticalSolidList"/>
    <dgm:cxn modelId="{8D7F7F57-549C-405A-BCEF-46701AFCAC80}" type="presParOf" srcId="{B8046B45-FE5E-4F47-8A23-901AC6AC60BD}" destId="{C60A0516-658E-4608-9971-FB1AEF21CF57}" srcOrd="1" destOrd="0" presId="urn:microsoft.com/office/officeart/2018/2/layout/IconVerticalSolidList"/>
    <dgm:cxn modelId="{9220312B-2016-4624-B199-4AECFC34490A}" type="presParOf" srcId="{B8046B45-FE5E-4F47-8A23-901AC6AC60BD}" destId="{23737B9D-77DB-4B46-88C0-28C89680F008}" srcOrd="2" destOrd="0" presId="urn:microsoft.com/office/officeart/2018/2/layout/IconVerticalSolidList"/>
    <dgm:cxn modelId="{08B2BD6D-D154-4D18-90B3-A7C81733C5A7}" type="presParOf" srcId="{B8046B45-FE5E-4F47-8A23-901AC6AC60BD}" destId="{9E20F4CD-65DD-4294-A827-FDB35F53D539}" srcOrd="3" destOrd="0" presId="urn:microsoft.com/office/officeart/2018/2/layout/IconVerticalSolidList"/>
    <dgm:cxn modelId="{66F3C530-411C-437A-B0C1-A3F9CC99E6B9}" type="presParOf" srcId="{07436D83-A58F-4417-B0DA-4BA716205CEE}" destId="{08ED1587-1600-4984-A1A3-87EC92D2D455}" srcOrd="3" destOrd="0" presId="urn:microsoft.com/office/officeart/2018/2/layout/IconVerticalSolidList"/>
    <dgm:cxn modelId="{2DC61B83-3744-4A11-A205-081ADCAA1DD5}" type="presParOf" srcId="{07436D83-A58F-4417-B0DA-4BA716205CEE}" destId="{A1984BFB-BF46-4836-A183-77995FE989F4}" srcOrd="4" destOrd="0" presId="urn:microsoft.com/office/officeart/2018/2/layout/IconVerticalSolidList"/>
    <dgm:cxn modelId="{07DD88C3-C0DC-4D0F-AA70-EDF19799D364}" type="presParOf" srcId="{A1984BFB-BF46-4836-A183-77995FE989F4}" destId="{507F5B9D-C185-48AF-A956-A64EDE72F921}" srcOrd="0" destOrd="0" presId="urn:microsoft.com/office/officeart/2018/2/layout/IconVerticalSolidList"/>
    <dgm:cxn modelId="{F5751569-080A-4E20-8893-814179344968}" type="presParOf" srcId="{A1984BFB-BF46-4836-A183-77995FE989F4}" destId="{9EEFF6BC-F18B-4D66-B770-B05A6F4F1F99}" srcOrd="1" destOrd="0" presId="urn:microsoft.com/office/officeart/2018/2/layout/IconVerticalSolidList"/>
    <dgm:cxn modelId="{3F6FB3C4-7FC1-4888-A80A-A64628E37A48}" type="presParOf" srcId="{A1984BFB-BF46-4836-A183-77995FE989F4}" destId="{C5C122EC-042F-4520-B76A-D6FE9CC24674}" srcOrd="2" destOrd="0" presId="urn:microsoft.com/office/officeart/2018/2/layout/IconVerticalSolidList"/>
    <dgm:cxn modelId="{C697F13B-633F-4DC8-BC98-3D3DE0300947}" type="presParOf" srcId="{A1984BFB-BF46-4836-A183-77995FE989F4}" destId="{50988369-F865-4710-AEDA-73A491C8F3F0}" srcOrd="3" destOrd="0" presId="urn:microsoft.com/office/officeart/2018/2/layout/IconVerticalSolidList"/>
    <dgm:cxn modelId="{B0F0A9A4-87A3-4882-B5AE-4001632B8CA8}" type="presParOf" srcId="{07436D83-A58F-4417-B0DA-4BA716205CEE}" destId="{743E7E3D-4589-4CE9-84DF-5F7299307E34}" srcOrd="5" destOrd="0" presId="urn:microsoft.com/office/officeart/2018/2/layout/IconVerticalSolidList"/>
    <dgm:cxn modelId="{ED4BB0F1-9107-40CE-A585-907D5AD783CE}" type="presParOf" srcId="{07436D83-A58F-4417-B0DA-4BA716205CEE}" destId="{514B9242-6C76-4A43-AB40-C3910DFB2569}" srcOrd="6" destOrd="0" presId="urn:microsoft.com/office/officeart/2018/2/layout/IconVerticalSolidList"/>
    <dgm:cxn modelId="{9D1E9C25-F798-48D3-99C0-6F2E04B62EB1}" type="presParOf" srcId="{514B9242-6C76-4A43-AB40-C3910DFB2569}" destId="{E7F0B560-57B7-403C-94CB-5E16F8157188}" srcOrd="0" destOrd="0" presId="urn:microsoft.com/office/officeart/2018/2/layout/IconVerticalSolidList"/>
    <dgm:cxn modelId="{1DE232CB-2585-498C-BD06-0C4EEFA40848}" type="presParOf" srcId="{514B9242-6C76-4A43-AB40-C3910DFB2569}" destId="{364710B6-268A-4643-8805-02FAB6E06031}" srcOrd="1" destOrd="0" presId="urn:microsoft.com/office/officeart/2018/2/layout/IconVerticalSolidList"/>
    <dgm:cxn modelId="{5B6D17AD-5CBC-41B8-8FFB-BE5FC072F156}" type="presParOf" srcId="{514B9242-6C76-4A43-AB40-C3910DFB2569}" destId="{82BC09E6-86F7-4834-9F0B-B2438E5CC178}" srcOrd="2" destOrd="0" presId="urn:microsoft.com/office/officeart/2018/2/layout/IconVerticalSolidList"/>
    <dgm:cxn modelId="{B8491303-8835-44BD-94C3-95324785634D}" type="presParOf" srcId="{514B9242-6C76-4A43-AB40-C3910DFB2569}" destId="{C70649FC-8C09-42FB-81C3-592ABA29ACD5}" srcOrd="3" destOrd="0" presId="urn:microsoft.com/office/officeart/2018/2/layout/IconVerticalSolidList"/>
    <dgm:cxn modelId="{610027C7-2225-472F-B313-9AB5342ADD44}" type="presParOf" srcId="{07436D83-A58F-4417-B0DA-4BA716205CEE}" destId="{67854F7B-9AF7-4450-AED5-C5A972E6E070}" srcOrd="7" destOrd="0" presId="urn:microsoft.com/office/officeart/2018/2/layout/IconVerticalSolidList"/>
    <dgm:cxn modelId="{2995D262-205C-4294-83C6-8A2A5A42F3EC}" type="presParOf" srcId="{07436D83-A58F-4417-B0DA-4BA716205CEE}" destId="{101F65EE-3D85-4AFD-A717-84E966A8CFC3}" srcOrd="8" destOrd="0" presId="urn:microsoft.com/office/officeart/2018/2/layout/IconVerticalSolidList"/>
    <dgm:cxn modelId="{287D5118-2593-4CA4-A54F-C9064BAC00FB}" type="presParOf" srcId="{101F65EE-3D85-4AFD-A717-84E966A8CFC3}" destId="{27774931-93AA-42A8-8367-58E5E7B056B9}" srcOrd="0" destOrd="0" presId="urn:microsoft.com/office/officeart/2018/2/layout/IconVerticalSolidList"/>
    <dgm:cxn modelId="{3A13F85C-DBB2-4F2B-972A-5C470D4B71C3}" type="presParOf" srcId="{101F65EE-3D85-4AFD-A717-84E966A8CFC3}" destId="{A5056774-BA68-47F2-8B24-E3B1CF626776}" srcOrd="1" destOrd="0" presId="urn:microsoft.com/office/officeart/2018/2/layout/IconVerticalSolidList"/>
    <dgm:cxn modelId="{75D1251F-CE1C-4AEE-8E2D-981D5EBCBB55}" type="presParOf" srcId="{101F65EE-3D85-4AFD-A717-84E966A8CFC3}" destId="{8847F7BE-44E9-4881-91FA-0A5E4E7B7DCF}" srcOrd="2" destOrd="0" presId="urn:microsoft.com/office/officeart/2018/2/layout/IconVerticalSolidList"/>
    <dgm:cxn modelId="{0DE772BA-6E39-41E8-A9EB-B7A9D084D1C7}" type="presParOf" srcId="{101F65EE-3D85-4AFD-A717-84E966A8CFC3}" destId="{620835BE-275C-4FAF-81DF-1043EBA88C48}" srcOrd="3" destOrd="0" presId="urn:microsoft.com/office/officeart/2018/2/layout/IconVerticalSolidList"/>
    <dgm:cxn modelId="{5DEBB616-D800-48AC-91BB-C5CDBBDD783C}" type="presParOf" srcId="{07436D83-A58F-4417-B0DA-4BA716205CEE}" destId="{888C80D1-4834-4F11-87B3-255A36FCE0EF}" srcOrd="9" destOrd="0" presId="urn:microsoft.com/office/officeart/2018/2/layout/IconVerticalSolidList"/>
    <dgm:cxn modelId="{3962E1AB-EC65-4F2D-9007-CBE49DFBE8AF}" type="presParOf" srcId="{07436D83-A58F-4417-B0DA-4BA716205CEE}" destId="{895402C5-F51E-4712-8226-7529EE6A1E1F}" srcOrd="10" destOrd="0" presId="urn:microsoft.com/office/officeart/2018/2/layout/IconVerticalSolidList"/>
    <dgm:cxn modelId="{4CE79F51-7F00-4DD7-83E3-BB2E8AF9404E}" type="presParOf" srcId="{895402C5-F51E-4712-8226-7529EE6A1E1F}" destId="{34A37D72-58C8-4AEB-8072-63AE2D1B01DA}" srcOrd="0" destOrd="0" presId="urn:microsoft.com/office/officeart/2018/2/layout/IconVerticalSolidList"/>
    <dgm:cxn modelId="{F450141E-7E35-480D-A7B9-61A0D7023761}" type="presParOf" srcId="{895402C5-F51E-4712-8226-7529EE6A1E1F}" destId="{C2E19FBA-05AF-433D-896C-E034E6ECF4CE}" srcOrd="1" destOrd="0" presId="urn:microsoft.com/office/officeart/2018/2/layout/IconVerticalSolidList"/>
    <dgm:cxn modelId="{A0209622-7A15-41BD-95DD-7F307995BE44}" type="presParOf" srcId="{895402C5-F51E-4712-8226-7529EE6A1E1F}" destId="{ED19D484-E10A-40B1-BE0D-4D852F598132}" srcOrd="2" destOrd="0" presId="urn:microsoft.com/office/officeart/2018/2/layout/IconVerticalSolidList"/>
    <dgm:cxn modelId="{BBD2CF3A-8A47-4C6B-802C-1DF0BDA6E38A}" type="presParOf" srcId="{895402C5-F51E-4712-8226-7529EE6A1E1F}" destId="{C7C8445F-C3B0-4783-8F28-949D5A2BE3D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F5EDD0-6ADE-4CB8-8E14-4ECF16E9D92E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07D558F-B30F-4E16-B481-7510E044D15B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E227DA-E58C-43EE-8F5C-CEF50EA3A095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Process control</a:t>
          </a:r>
          <a:endParaRPr lang="en-US" sz="1900" kern="1200"/>
        </a:p>
      </dsp:txBody>
      <dsp:txXfrm>
        <a:off x="937002" y="1903"/>
        <a:ext cx="5576601" cy="811257"/>
      </dsp:txXfrm>
    </dsp:sp>
    <dsp:sp modelId="{8863AAB9-62A5-4A9F-8E23-BBCEEFE22218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0A0516-658E-4608-9971-FB1AEF21CF57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20F4CD-65DD-4294-A827-FDB35F53D539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File manipulation</a:t>
          </a:r>
          <a:endParaRPr lang="en-US" sz="1900" kern="1200"/>
        </a:p>
      </dsp:txBody>
      <dsp:txXfrm>
        <a:off x="937002" y="1015975"/>
        <a:ext cx="5576601" cy="811257"/>
      </dsp:txXfrm>
    </dsp:sp>
    <dsp:sp modelId="{507F5B9D-C185-48AF-A956-A64EDE72F921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EFF6BC-F18B-4D66-B770-B05A6F4F1F99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988369-F865-4710-AEDA-73A491C8F3F0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Device manipulation</a:t>
          </a:r>
          <a:endParaRPr lang="en-US" sz="1900" kern="1200"/>
        </a:p>
      </dsp:txBody>
      <dsp:txXfrm>
        <a:off x="937002" y="2030048"/>
        <a:ext cx="5576601" cy="811257"/>
      </dsp:txXfrm>
    </dsp:sp>
    <dsp:sp modelId="{E7F0B560-57B7-403C-94CB-5E16F8157188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4710B6-268A-4643-8805-02FAB6E06031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0649FC-8C09-42FB-81C3-592ABA29ACD5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Information maintenance</a:t>
          </a:r>
          <a:endParaRPr lang="en-US" sz="1900" kern="1200"/>
        </a:p>
      </dsp:txBody>
      <dsp:txXfrm>
        <a:off x="937002" y="3044120"/>
        <a:ext cx="5576601" cy="811257"/>
      </dsp:txXfrm>
    </dsp:sp>
    <dsp:sp modelId="{27774931-93AA-42A8-8367-58E5E7B056B9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5056774-BA68-47F2-8B24-E3B1CF626776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0835BE-275C-4FAF-81DF-1043EBA88C48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</a:t>
          </a:r>
          <a:r>
            <a:rPr lang="fr-FR" sz="1900" kern="1200"/>
            <a:t>ommunications</a:t>
          </a:r>
          <a:endParaRPr lang="en-US" sz="1900" kern="1200"/>
        </a:p>
      </dsp:txBody>
      <dsp:txXfrm>
        <a:off x="937002" y="4058192"/>
        <a:ext cx="5576601" cy="811257"/>
      </dsp:txXfrm>
    </dsp:sp>
    <dsp:sp modelId="{34A37D72-58C8-4AEB-8072-63AE2D1B01DA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2E19FBA-05AF-433D-896C-E034E6ECF4CE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C8445F-C3B0-4783-8F28-949D5A2BE3D3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Protection</a:t>
          </a:r>
          <a:endParaRPr lang="en-US" sz="1900" kern="1200"/>
        </a:p>
      </dsp:txBody>
      <dsp:txXfrm>
        <a:off x="937002" y="5072264"/>
        <a:ext cx="5576601" cy="811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E824-531F-1A4C-BEB5-6D06DFBCD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9B1F47-9166-F440-89BA-C04787548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14417-ABB2-8148-8F18-D902F6EB4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C61C-939F-9A4A-97FF-FECD8CE6E8D3}" type="datetimeFigureOut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30521-1CB8-B044-B7E6-0CBC49DCA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6E718-8C7D-F941-ADF8-3B8F33B63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70BF-865A-144B-9E8C-8EBE55D1E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5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AE34-6234-044C-8D9B-88EC088B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509758-2C0A-8546-9309-5FB9228C2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FB207-479A-3242-BDE4-61569D46E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C61C-939F-9A4A-97FF-FECD8CE6E8D3}" type="datetimeFigureOut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3569D-73E9-EA46-BBC0-FEAE5353C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0D780-61B6-904F-B42F-EC5EF6B9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70BF-865A-144B-9E8C-8EBE55D1E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8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028BE7-FA78-6044-AC82-F97F8E77C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6DF78A-75EF-D247-9DD6-8BADCF014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22348-3D87-7A49-9F21-4244B1DCC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C61C-939F-9A4A-97FF-FECD8CE6E8D3}" type="datetimeFigureOut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BB562-1DD8-8D4A-92EF-C153E5473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9C6F6-F874-C544-9F43-86B7CDF6C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70BF-865A-144B-9E8C-8EBE55D1E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24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316D9-1A00-ED44-868C-61C4437F6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098DA-5075-F34B-9783-B90B87D2A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71F71-E5D5-A24A-85A2-38CE1579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C61C-939F-9A4A-97FF-FECD8CE6E8D3}" type="datetimeFigureOut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B85BE-FC3B-8E45-B349-28C43F25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D8973-86C7-A246-A3FB-F22B2D704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70BF-865A-144B-9E8C-8EBE55D1E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30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02195-48DC-6F4B-B584-19C88038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99006-C731-BD43-9AE2-0B3F80EA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D55C1-D030-964C-AE6C-248C404A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C61C-939F-9A4A-97FF-FECD8CE6E8D3}" type="datetimeFigureOut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9371E-E4AB-E545-972A-8A6C4632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B7B1C-2032-2642-9D8E-3F9FDF7E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70BF-865A-144B-9E8C-8EBE55D1E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42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A68E-A80E-314A-8FB1-E33112FC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84B74-D49B-C547-81D7-43034048A0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83E259-349B-FF42-9D97-B02C20BF6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0EAB0-8D88-2C49-8C25-D01341DCB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C61C-939F-9A4A-97FF-FECD8CE6E8D3}" type="datetimeFigureOut">
              <a:rPr lang="en-US" smtClean="0"/>
              <a:t>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02099-A68A-7E4D-9AF2-FAFF2ACDF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A7813-48BD-824C-A142-C5B29E70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70BF-865A-144B-9E8C-8EBE55D1E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14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8B2CE-F300-744A-AB05-AADA69AC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9A7672-411B-8A4D-B298-220FF69E5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6ED34-1634-5846-B495-D96868883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74DAF2-1C5A-7B4F-868B-F2BABAB45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141441-A289-1E4A-995E-7BA19FFFCF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283894-BAEE-8C4A-8D38-D3D16769B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C61C-939F-9A4A-97FF-FECD8CE6E8D3}" type="datetimeFigureOut">
              <a:rPr lang="en-US" smtClean="0"/>
              <a:t>1/20/19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1081E8-63AA-1341-B41C-417DD5BCB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C1BCD1-8C4D-B645-9489-D61DACCF6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70BF-865A-144B-9E8C-8EBE55D1E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53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052B-E0D5-4C45-935C-A937E51CF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4EB40-6A83-7847-9B73-1A103BEBC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C61C-939F-9A4A-97FF-FECD8CE6E8D3}" type="datetimeFigureOut">
              <a:rPr lang="en-US" smtClean="0"/>
              <a:t>1/20/19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3D050-ECB6-B74D-BCCA-C8EA56971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83674-8DF5-6545-B6E8-FEECE030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70BF-865A-144B-9E8C-8EBE55D1E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77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A6A18C-2E11-CB41-9B35-129EE239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C61C-939F-9A4A-97FF-FECD8CE6E8D3}" type="datetimeFigureOut">
              <a:rPr lang="en-US" smtClean="0"/>
              <a:t>1/20/19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5128CE-E0E9-C64F-A64A-E69B79F0B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62D2B-2D05-FE4B-87C6-91C6E8ABF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70BF-865A-144B-9E8C-8EBE55D1E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81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000B-AB1C-A343-BBEA-E857A6883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FF1A1-0188-EF4E-80E0-67FD94F7D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9C343-90D1-0944-9F70-23588A91E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CE0A1-3A59-2E4B-B3DF-3E219E306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C61C-939F-9A4A-97FF-FECD8CE6E8D3}" type="datetimeFigureOut">
              <a:rPr lang="en-US" smtClean="0"/>
              <a:t>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6FE04-3E61-D846-A793-145774DA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4D309-DAF7-1E49-B47F-9276B2FC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70BF-865A-144B-9E8C-8EBE55D1E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63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46BBE-9F54-7C44-99DA-9233B0A86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66A16C-DFA3-AC4F-95F8-E20287955D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AB178-BAEB-A24B-BAB9-DAEF5E29B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384E4-C4CB-1B4B-92A4-2DD66B7C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C61C-939F-9A4A-97FF-FECD8CE6E8D3}" type="datetimeFigureOut">
              <a:rPr lang="en-US" smtClean="0"/>
              <a:t>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496AE-AE00-8945-9E93-A7A3DC4D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01C96-FEC9-A34D-8830-0417EF58E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70BF-865A-144B-9E8C-8EBE55D1E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98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85B0D-C2A5-5847-AF1F-D7C3DB410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051AE-0AD8-8241-B450-888D49969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310CD-2B6F-434B-A7CA-A15C52D25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7C61C-939F-9A4A-97FF-FECD8CE6E8D3}" type="datetimeFigureOut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02FCE-91D3-1B40-8FD2-A16CD1B1D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918B2-DF11-C841-83B9-699BF5C9C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070BF-865A-144B-9E8C-8EBE55D1E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59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C881E-D4CF-A346-A1A8-A5DEB165F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Operating System Structures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0ED7A-3C35-DD46-A6E8-2DF002F245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10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CC0F3-EFA8-8346-982B-DE8E3F5FC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Protection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1EF26-1C6A-7F42-AFDA-FF5887189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Set file security</a:t>
            </a:r>
          </a:p>
          <a:p>
            <a:r>
              <a:rPr lang="en-US" sz="2400" dirty="0"/>
              <a:t>Get file security</a:t>
            </a:r>
          </a:p>
          <a:p>
            <a:r>
              <a:rPr lang="en-US" sz="2400" dirty="0"/>
              <a:t>Hide file/folders</a:t>
            </a:r>
          </a:p>
          <a:p>
            <a:r>
              <a:rPr lang="en-US" sz="2400" dirty="0"/>
              <a:t>Implementing roles</a:t>
            </a:r>
          </a:p>
          <a:p>
            <a:r>
              <a:rPr lang="en-US" sz="2400" dirty="0"/>
              <a:t>Allow/Deny Users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6743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6302E8-3D3D-CC46-AB23-83304BFE8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OS Structures</a:t>
            </a:r>
          </a:p>
        </p:txBody>
      </p: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070C700-46C2-944B-B75A-8E9B7370C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Simple Structure</a:t>
            </a:r>
          </a:p>
          <a:p>
            <a:r>
              <a:rPr lang="en-US" sz="2400"/>
              <a:t>Layered OS</a:t>
            </a:r>
          </a:p>
          <a:p>
            <a:r>
              <a:rPr lang="en-US" sz="2400"/>
              <a:t>Modules</a:t>
            </a:r>
          </a:p>
          <a:p>
            <a:r>
              <a:rPr lang="en-US" sz="2400"/>
              <a:t>Hybrid Systems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96429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A53601-9D32-F247-8AB8-58361EAE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Simple Structure: MS 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30A01-8CE5-214D-A5A5-0ED524131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Started as small, simple, and limited systems and then grew beyond their original scope.</a:t>
            </a:r>
          </a:p>
          <a:p>
            <a:r>
              <a:rPr lang="en-US" sz="2000">
                <a:solidFill>
                  <a:schemeClr val="bg1"/>
                </a:solidFill>
              </a:rPr>
              <a:t>Written to provide the most functionality in the least space, so it was not carefully divided into modules.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8F679-A849-D44B-A9F9-018EEFD55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762311"/>
            <a:ext cx="6250769" cy="517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38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036C2-C46E-3C4D-9A7D-FBF6880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Simple Structure: Original UNIX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02392-ED88-F84F-A6F7-901837502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Has two separate parts: Kernel and System Programs</a:t>
            </a:r>
          </a:p>
          <a:p>
            <a:r>
              <a:rPr lang="en-US" sz="2000">
                <a:solidFill>
                  <a:schemeClr val="bg1"/>
                </a:solidFill>
              </a:rPr>
              <a:t>Kernel: Series of Interface and Device Drivers</a:t>
            </a:r>
          </a:p>
          <a:p>
            <a:r>
              <a:rPr lang="en-US" sz="2000">
                <a:solidFill>
                  <a:schemeClr val="bg1"/>
                </a:solidFill>
              </a:rPr>
              <a:t>Kernel provides the file system, CPU scheduling, memory management, and other operating-system functions through system calls.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EA475-787F-DB49-8B1E-48F9EFDC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12403"/>
            <a:ext cx="6250769" cy="367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84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B2C64E-D4D9-9C4E-A1AF-C0AC0651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Layered Approach</a:t>
            </a: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FC342-0063-5C43-A50D-87357FC40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10492" r="6146" b="-2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0706B-1AC7-0643-AD4C-D62BD87FB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600">
                <a:solidFill>
                  <a:srgbClr val="000000"/>
                </a:solidFill>
              </a:rPr>
              <a:t>Top down approach for creating OS</a:t>
            </a:r>
          </a:p>
          <a:p>
            <a:r>
              <a:rPr lang="en-US" sz="1600">
                <a:solidFill>
                  <a:srgbClr val="000000"/>
                </a:solidFill>
              </a:rPr>
              <a:t>Functionality and features are determined and separated into components.</a:t>
            </a:r>
          </a:p>
          <a:p>
            <a:r>
              <a:rPr lang="en-US" sz="1600">
                <a:solidFill>
                  <a:srgbClr val="000000"/>
                </a:solidFill>
              </a:rPr>
              <a:t>Helps in Information hiding.</a:t>
            </a:r>
          </a:p>
          <a:p>
            <a:r>
              <a:rPr lang="en-US" sz="1600">
                <a:solidFill>
                  <a:srgbClr val="000000"/>
                </a:solidFill>
              </a:rPr>
              <a:t>Operating system is broken into a number of layers (levels)</a:t>
            </a:r>
          </a:p>
          <a:p>
            <a:r>
              <a:rPr lang="en-US" sz="1600">
                <a:solidFill>
                  <a:srgbClr val="000000"/>
                </a:solidFill>
              </a:rPr>
              <a:t>The bottom layer (layer 0) is the hardware; the highest (layer N) is the user interface.</a:t>
            </a:r>
          </a:p>
          <a:p>
            <a:r>
              <a:rPr lang="en-US" sz="1600">
                <a:solidFill>
                  <a:srgbClr val="000000"/>
                </a:solidFill>
              </a:rPr>
              <a:t>The layers are selected so that each uses functions (operations) and services of only lower-level layers.</a:t>
            </a:r>
          </a:p>
          <a:p>
            <a:r>
              <a:rPr lang="en-US" sz="1600">
                <a:solidFill>
                  <a:srgbClr val="000000"/>
                </a:solidFill>
              </a:rPr>
              <a:t>Careful planning is necessary.</a:t>
            </a:r>
          </a:p>
          <a:p>
            <a:r>
              <a:rPr lang="en-US" sz="1600">
                <a:solidFill>
                  <a:srgbClr val="000000"/>
                </a:solidFill>
              </a:rPr>
              <a:t>Each layer adds overhead to the system call.</a:t>
            </a:r>
          </a:p>
        </p:txBody>
      </p:sp>
    </p:spTree>
    <p:extLst>
      <p:ext uri="{BB962C8B-B14F-4D97-AF65-F5344CB8AC3E}">
        <p14:creationId xmlns:p14="http://schemas.microsoft.com/office/powerpoint/2010/main" val="4096889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BFF25-9522-6D4D-A120-87C918552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/>
              <a:t>Micro Kernels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6A470-C75F-F34A-8396-7D19072C1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en-US" sz="1600"/>
              <a:t>Restructure OS by removing all nonessential components from the kernel and implementing them as system and user-level programs.</a:t>
            </a:r>
          </a:p>
          <a:p>
            <a:r>
              <a:rPr lang="en-US" sz="1600"/>
              <a:t>Little consensus regarding which services should remain in the kernel.</a:t>
            </a:r>
          </a:p>
          <a:p>
            <a:r>
              <a:rPr lang="en-US" sz="1600"/>
              <a:t>Main function of the microkernel is to provide communication between the client program and various services that are also running in user space.</a:t>
            </a:r>
          </a:p>
          <a:p>
            <a:r>
              <a:rPr lang="en-US" sz="1600"/>
              <a:t>Communication is provided through message passing.</a:t>
            </a:r>
          </a:p>
          <a:p>
            <a:r>
              <a:rPr lang="en-US" sz="1600"/>
              <a:t>Client program and service never interact directly.</a:t>
            </a:r>
          </a:p>
          <a:p>
            <a:r>
              <a:rPr lang="en-US" sz="1600"/>
              <a:t>Extending the operating system becomes easier.</a:t>
            </a:r>
          </a:p>
          <a:p>
            <a:r>
              <a:rPr lang="en-US" sz="1600"/>
              <a:t>Operating system is easier to port from one hardware design to another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5434C-7DA9-B047-8356-5D5E78AE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4" y="2938053"/>
            <a:ext cx="4935970" cy="249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99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EA6FD-C716-504F-9880-9049E237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Modules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5C78A-4864-B144-B9F6-AE1D504B1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000"/>
              <a:t>Kernel has a set of core components and links in additional services via modules, either at boot time or during run time.</a:t>
            </a:r>
          </a:p>
          <a:p>
            <a:r>
              <a:rPr lang="en-US" sz="2000"/>
              <a:t>Idea is that kernel provides core services while other services are implemented dynamically.</a:t>
            </a:r>
          </a:p>
          <a:p>
            <a:r>
              <a:rPr lang="en-US" sz="2000"/>
              <a:t>Resembles a layered system in that each kernel section has defined, protected interfaces; but it is more flexible than a layered system, because any module can call any other module. </a:t>
            </a:r>
          </a:p>
          <a:p>
            <a:r>
              <a:rPr lang="en-US" sz="2000"/>
              <a:t>Also similar to the microkernel approach in that the primary module has only core functions and knowledge of how to load and communicate with other modules;</a:t>
            </a:r>
          </a:p>
          <a:p>
            <a:r>
              <a:rPr lang="en-US" sz="2000"/>
              <a:t>Is more efficient, because modules do not need to invoke message passing in order to communicate</a:t>
            </a:r>
          </a:p>
        </p:txBody>
      </p:sp>
    </p:spTree>
    <p:extLst>
      <p:ext uri="{BB962C8B-B14F-4D97-AF65-F5344CB8AC3E}">
        <p14:creationId xmlns:p14="http://schemas.microsoft.com/office/powerpoint/2010/main" val="187723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8DEDE-B269-3B4A-AD0C-DC14CABE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Modules: Solaris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6225FA-B1BD-E440-AA46-472004CC0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0312" y="2315369"/>
            <a:ext cx="6248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66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67AD4-60C0-8240-8CA4-96087178F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CB084-C28F-4540-819C-E47AAB0C5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Very few operating systems adopt a single, strictly defined structure.</a:t>
            </a:r>
          </a:p>
          <a:p>
            <a:r>
              <a:rPr lang="en-US" dirty="0"/>
              <a:t>They combine different structures, resulting in hybrid systems that address performance, security, and usability issues.</a:t>
            </a:r>
          </a:p>
          <a:p>
            <a:r>
              <a:rPr lang="en-US" dirty="0"/>
              <a:t>Linux and Solaris are monolithic, but they are also modular, so that new functionality can be dynamically added to the kernel. </a:t>
            </a:r>
          </a:p>
          <a:p>
            <a:r>
              <a:rPr lang="en-US" dirty="0"/>
              <a:t>Windows is largely monolithic, but has some behavior typical of microkernel systems, including providing support for separate subsystems, that run as user-mode processes.</a:t>
            </a:r>
          </a:p>
          <a:p>
            <a:r>
              <a:rPr lang="en-US" dirty="0"/>
              <a:t>Windows systems also provide support for dynamically loadable kernel modules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67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D62E1-69D0-5F49-8985-113D1CB3A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Mac OS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E11D9-9368-0240-A2E5-9614EC729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1300">
                <a:solidFill>
                  <a:schemeClr val="bg1"/>
                </a:solidFill>
              </a:rPr>
              <a:t>Apple Mac OS X operating system uses a hybrid structure, it has a layered approach.</a:t>
            </a:r>
          </a:p>
          <a:p>
            <a:r>
              <a:rPr lang="en-US" sz="1300">
                <a:solidFill>
                  <a:schemeClr val="bg1"/>
                </a:solidFill>
              </a:rPr>
              <a:t>Aqua Layer has user interface.</a:t>
            </a:r>
          </a:p>
          <a:p>
            <a:r>
              <a:rPr lang="en-US" sz="1300">
                <a:solidFill>
                  <a:schemeClr val="bg1"/>
                </a:solidFill>
              </a:rPr>
              <a:t>Cocoa environment specifies an API for the Objective-C programming language</a:t>
            </a:r>
          </a:p>
          <a:p>
            <a:r>
              <a:rPr lang="en-US" sz="1300">
                <a:solidFill>
                  <a:schemeClr val="bg1"/>
                </a:solidFill>
              </a:rPr>
              <a:t>Below these layers is the kernel environment: Mach microkernel and the BSD UNIX kernel.</a:t>
            </a:r>
          </a:p>
          <a:p>
            <a:r>
              <a:rPr lang="en-US" sz="1300">
                <a:solidFill>
                  <a:schemeClr val="bg1"/>
                </a:solidFill>
              </a:rPr>
              <a:t>Mach provides memory management, RPC and IPC, including message passing; and thread scheduling.</a:t>
            </a:r>
          </a:p>
          <a:p>
            <a:r>
              <a:rPr lang="en-US" sz="1300">
                <a:solidFill>
                  <a:schemeClr val="bg1"/>
                </a:solidFill>
              </a:rPr>
              <a:t>BSD component provides a BSD command-line interface, support for networking and file systems, and an implementation of POSIX APIs, including Pthreads.</a:t>
            </a:r>
          </a:p>
          <a:p>
            <a:endParaRPr lang="en-US" sz="13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881B9-F0D4-2147-B589-C9878F64B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74911"/>
            <a:ext cx="6250769" cy="354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E8746-25C2-8C41-84D8-E3F9EB129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Overview of OS Services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4240C1-4BF2-214D-BD65-F18EC5253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567359"/>
            <a:ext cx="7188199" cy="371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1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2C83D-6F3F-B446-969E-1FCCCF4FD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1FDA3-16D5-0248-A885-763B96C0E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iOS has a layered approach.</a:t>
            </a:r>
          </a:p>
          <a:p>
            <a:r>
              <a:rPr lang="en-US" sz="1400">
                <a:solidFill>
                  <a:schemeClr val="bg1"/>
                </a:solidFill>
              </a:rPr>
              <a:t>Cocoa Touch is an API that provides several frameworks for developing applications that run on iOS devices.</a:t>
            </a:r>
          </a:p>
          <a:p>
            <a:r>
              <a:rPr lang="en-US" sz="1400">
                <a:solidFill>
                  <a:schemeClr val="bg1"/>
                </a:solidFill>
              </a:rPr>
              <a:t>The media services layer provides services for graphics, audio, and video.</a:t>
            </a:r>
          </a:p>
          <a:p>
            <a:r>
              <a:rPr lang="en-US" sz="1400">
                <a:solidFill>
                  <a:schemeClr val="bg1"/>
                </a:solidFill>
              </a:rPr>
              <a:t>The core services layer provides a variety of features, including support for cloud computing and databases</a:t>
            </a:r>
          </a:p>
          <a:p>
            <a:r>
              <a:rPr lang="en-US" sz="1400">
                <a:solidFill>
                  <a:schemeClr val="bg1"/>
                </a:solidFill>
              </a:rPr>
              <a:t>The bottom layer represents the core operating system, which is based on the kernel environment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BEDC1-8619-1F41-8CF3-A3CE59025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963" y="643467"/>
            <a:ext cx="5500368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62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F286B-F9B5-9A46-AC11-DCC64CA5B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Android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492C1-7C4E-9C47-A1DB-3F5AAA90F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3" cy="3576489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Android is similar to iOS in that it is has layered approach.</a:t>
            </a:r>
          </a:p>
          <a:p>
            <a:r>
              <a:rPr lang="en-US" sz="1800" dirty="0">
                <a:solidFill>
                  <a:schemeClr val="bg1"/>
                </a:solidFill>
              </a:rPr>
              <a:t>Bottom of this software stack is the Linux kernel (Now Modified by Google)</a:t>
            </a:r>
          </a:p>
          <a:p>
            <a:r>
              <a:rPr lang="en-US" sz="1800" dirty="0">
                <a:solidFill>
                  <a:schemeClr val="bg1"/>
                </a:solidFill>
              </a:rPr>
              <a:t>Linux is used primarily for process, memory, and device-driver support for hardware and power management. </a:t>
            </a:r>
          </a:p>
          <a:p>
            <a:r>
              <a:rPr lang="en-US" sz="1800" dirty="0">
                <a:solidFill>
                  <a:schemeClr val="bg1"/>
                </a:solidFill>
              </a:rPr>
              <a:t>The Java class files are first compiled to Java bytecode and then translated into an executable file that runs on the Dalvik virtual 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667262-3FCD-6341-ABE8-30EF171BE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871699"/>
            <a:ext cx="6250769" cy="49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7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2DDEB-0785-BE4A-8E65-2D94E2ABE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Call Example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8F1E92-7D45-4C41-A176-8570C3BFB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8759" y="1597025"/>
            <a:ext cx="63605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75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C2589-0F57-F94E-A5E8-E015D03BA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Types of System Calls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AAE03E-828F-40F4-8CE0-1340A7565B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274167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0484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B9FB2-41E1-DF40-8086-DD51E3800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Process control</a:t>
            </a:r>
          </a:p>
        </p:txBody>
      </p: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ACF5CFA-3CE5-EC47-B072-EDB83F05D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end, abort</a:t>
            </a:r>
          </a:p>
          <a:p>
            <a:r>
              <a:rPr lang="en-US" sz="2400"/>
              <a:t> load, execute </a:t>
            </a:r>
          </a:p>
          <a:p>
            <a:r>
              <a:rPr lang="en-US" sz="2400"/>
              <a:t>create process</a:t>
            </a:r>
          </a:p>
          <a:p>
            <a:r>
              <a:rPr lang="en-US" sz="2400"/>
              <a:t>terminate process</a:t>
            </a:r>
          </a:p>
          <a:p>
            <a:r>
              <a:rPr lang="en-US" sz="2400"/>
              <a:t> get process attributes, set process attributes </a:t>
            </a:r>
          </a:p>
          <a:p>
            <a:r>
              <a:rPr lang="en-US" sz="2400"/>
              <a:t>wait for time </a:t>
            </a:r>
          </a:p>
          <a:p>
            <a:r>
              <a:rPr lang="en-US" sz="2400"/>
              <a:t>wait event, signal event</a:t>
            </a:r>
          </a:p>
          <a:p>
            <a:r>
              <a:rPr lang="en-US" sz="2400"/>
              <a:t>allocate and free memory</a:t>
            </a:r>
          </a:p>
        </p:txBody>
      </p:sp>
    </p:spTree>
    <p:extLst>
      <p:ext uri="{BB962C8B-B14F-4D97-AF65-F5344CB8AC3E}">
        <p14:creationId xmlns:p14="http://schemas.microsoft.com/office/powerpoint/2010/main" val="932872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48A4D-842C-4F41-B053-8468DD204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File management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0A1B4-2BC6-C64C-861E-C31E50CB0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Create file, delete file </a:t>
            </a:r>
          </a:p>
          <a:p>
            <a:r>
              <a:rPr lang="en-US" sz="2400"/>
              <a:t>Open, close </a:t>
            </a:r>
          </a:p>
          <a:p>
            <a:r>
              <a:rPr lang="en-US" sz="2400"/>
              <a:t>Read, write, reposition</a:t>
            </a:r>
          </a:p>
          <a:p>
            <a:r>
              <a:rPr lang="en-US" sz="2400"/>
              <a:t>Get file attributes, set file attributes</a:t>
            </a:r>
          </a:p>
        </p:txBody>
      </p:sp>
    </p:spTree>
    <p:extLst>
      <p:ext uri="{BB962C8B-B14F-4D97-AF65-F5344CB8AC3E}">
        <p14:creationId xmlns:p14="http://schemas.microsoft.com/office/powerpoint/2010/main" val="3180907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D36A2-BBAF-0E49-8D89-6BF871536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Device Management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237F5-EC53-F046-8A62-A7298A07C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request device, release device</a:t>
            </a:r>
          </a:p>
          <a:p>
            <a:r>
              <a:rPr lang="en-US" sz="2400"/>
              <a:t>read, write, reposition</a:t>
            </a:r>
          </a:p>
          <a:p>
            <a:r>
              <a:rPr lang="en-US" sz="2400"/>
              <a:t>get device attributes, set device attributes </a:t>
            </a:r>
          </a:p>
          <a:p>
            <a:r>
              <a:rPr lang="en-US" sz="2400"/>
              <a:t>logically attach or detach devices</a:t>
            </a:r>
          </a:p>
        </p:txBody>
      </p:sp>
    </p:spTree>
    <p:extLst>
      <p:ext uri="{BB962C8B-B14F-4D97-AF65-F5344CB8AC3E}">
        <p14:creationId xmlns:p14="http://schemas.microsoft.com/office/powerpoint/2010/main" val="601858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9E9FF-3010-D444-8756-9BE641C6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Information Management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4354D-0C14-244C-9F31-93E66258B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get time or date, set time or date</a:t>
            </a:r>
          </a:p>
          <a:p>
            <a:r>
              <a:rPr lang="en-US" sz="2400"/>
              <a:t>get system data, set system data</a:t>
            </a:r>
          </a:p>
          <a:p>
            <a:r>
              <a:rPr lang="en-US" sz="2400"/>
              <a:t>get process, file, or device attributes</a:t>
            </a:r>
          </a:p>
          <a:p>
            <a:r>
              <a:rPr lang="en-US" sz="2400"/>
              <a:t>set process, file, or device attributes</a:t>
            </a:r>
          </a:p>
        </p:txBody>
      </p:sp>
    </p:spTree>
    <p:extLst>
      <p:ext uri="{BB962C8B-B14F-4D97-AF65-F5344CB8AC3E}">
        <p14:creationId xmlns:p14="http://schemas.microsoft.com/office/powerpoint/2010/main" val="2145932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11B7DA-A550-7A45-B411-D03AA503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100">
                <a:solidFill>
                  <a:schemeClr val="accent1"/>
                </a:solidFill>
              </a:rPr>
              <a:t>Communication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F16F9-B9EC-A941-94E6-9A615A693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Create, delete communication connection</a:t>
            </a:r>
          </a:p>
          <a:p>
            <a:r>
              <a:rPr lang="en-US" sz="2400"/>
              <a:t> Send, receive messages</a:t>
            </a:r>
          </a:p>
          <a:p>
            <a:r>
              <a:rPr lang="en-US" sz="2400"/>
              <a:t> Transfer status information </a:t>
            </a:r>
          </a:p>
          <a:p>
            <a:r>
              <a:rPr lang="en-US" sz="2400"/>
              <a:t>Attach or detach remote devices</a:t>
            </a:r>
          </a:p>
        </p:txBody>
      </p:sp>
    </p:spTree>
    <p:extLst>
      <p:ext uri="{BB962C8B-B14F-4D97-AF65-F5344CB8AC3E}">
        <p14:creationId xmlns:p14="http://schemas.microsoft.com/office/powerpoint/2010/main" val="3525095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899</Words>
  <Application>Microsoft Macintosh PowerPoint</Application>
  <PresentationFormat>Widescreen</PresentationFormat>
  <Paragraphs>105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Operating System Structures</vt:lpstr>
      <vt:lpstr>Overview of OS Services</vt:lpstr>
      <vt:lpstr>System Call Example</vt:lpstr>
      <vt:lpstr>Types of System Calls</vt:lpstr>
      <vt:lpstr>Process control</vt:lpstr>
      <vt:lpstr>File management</vt:lpstr>
      <vt:lpstr>Device Management</vt:lpstr>
      <vt:lpstr>Information Management</vt:lpstr>
      <vt:lpstr>Communication</vt:lpstr>
      <vt:lpstr>Protection</vt:lpstr>
      <vt:lpstr>OS Structures</vt:lpstr>
      <vt:lpstr>Simple Structure: MS DOS</vt:lpstr>
      <vt:lpstr>Simple Structure: Original UNIX</vt:lpstr>
      <vt:lpstr>Layered Approach</vt:lpstr>
      <vt:lpstr>Micro Kernels</vt:lpstr>
      <vt:lpstr>Modules</vt:lpstr>
      <vt:lpstr>Modules: Solaris</vt:lpstr>
      <vt:lpstr>Hybrid Systems</vt:lpstr>
      <vt:lpstr>Mac OS X</vt:lpstr>
      <vt:lpstr>iOS</vt:lpstr>
      <vt:lpstr>Android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 Structures</dc:title>
  <dc:creator>Microsoft Office User</dc:creator>
  <cp:lastModifiedBy>Microsoft Office User</cp:lastModifiedBy>
  <cp:revision>3</cp:revision>
  <dcterms:created xsi:type="dcterms:W3CDTF">2019-01-20T15:26:02Z</dcterms:created>
  <dcterms:modified xsi:type="dcterms:W3CDTF">2019-01-20T15:43:25Z</dcterms:modified>
</cp:coreProperties>
</file>